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4" autoAdjust="0"/>
    <p:restoredTop sz="94660"/>
  </p:normalViewPr>
  <p:slideViewPr>
    <p:cSldViewPr snapToGrid="0">
      <p:cViewPr varScale="1">
        <p:scale>
          <a:sx n="94" d="100"/>
          <a:sy n="94" d="100"/>
        </p:scale>
        <p:origin x="90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9/16/2014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kumimoji="0" lang="en-US">
              <a:solidFill>
                <a:schemeClr val="accent1">
                  <a:tint val="20000"/>
                </a:schemeClr>
              </a:solidFill>
            </a:endParaRP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9/16/2014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kumimoji="0" lang="en-US">
              <a:solidFill>
                <a:schemeClr val="tx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9/16/2014</a:t>
            </a:fld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 algn="r" eaLnBrk="1" latinLnBrk="0" hangingPunct="1"/>
            <a:endParaRPr kumimoji="0" lang="en-US" sz="1000" dirty="0">
              <a:solidFill>
                <a:schemeClr val="tx1"/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 sz="1000" b="0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22845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Lucida Sans Unicode</vt:lpstr>
      <vt:lpstr>Verdana</vt:lpstr>
      <vt:lpstr>Wingdings 2</vt:lpstr>
      <vt:lpstr>Wingdings 3</vt:lpstr>
      <vt:lpstr>Concourse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revision>1</cp:revision>
  <dcterms:created xsi:type="dcterms:W3CDTF">2014-09-16T21:33:07Z</dcterms:created>
  <dcterms:modified xsi:type="dcterms:W3CDTF">2014-09-16T21:33:19Z</dcterms:modified>
</cp:coreProperties>
</file>